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F40"/>
    <a:srgbClr val="E0ABFC"/>
    <a:srgbClr val="832DC6"/>
    <a:srgbClr val="B042FF"/>
    <a:srgbClr val="E1E1E1"/>
    <a:srgbClr val="F3DA5F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690"/>
  </p:normalViewPr>
  <p:slideViewPr>
    <p:cSldViewPr snapToGrid="0" snapToObjects="1">
      <p:cViewPr varScale="1">
        <p:scale>
          <a:sx n="131" d="100"/>
          <a:sy n="13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85B99-7E31-7E4E-8303-90A36D474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1886B-36CD-2848-A28D-247D623D12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201AF-D791-264B-BEE6-C667EA8A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656A5-8723-BF46-81EA-7A48560D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9EC5B-D1AA-6043-B758-8F42D385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0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3EDC-69FC-BA4D-A1B0-AED14ADB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7081B-AF1A-B247-A5BA-0BB305365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45160-A3D4-CE46-A576-FE64B41F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B8075-E521-B443-8D82-15111F7D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C1B6B-965F-3648-95DF-A142BF98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7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0CA0C-E4DA-5748-8820-2D87C31E3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0BAB1-ABE0-AE42-BB80-407F0ACEC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6C4E7-E5BC-D34C-B67B-0935D2F48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32A27-E820-C74B-80F4-CC25CE8F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50307-9236-5A44-AE1A-6BED983B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6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DDF4-9F1F-9546-878D-DDCFBF58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6FC3-3B7F-2D4B-AB66-586DB0F1F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736AC-3B5B-4A43-8533-2A49CF16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2DC0A-2E4D-0E4F-B3A4-E381A96E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FEEAC-F146-D247-9EDC-EE43FBBB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5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47D5-B9A3-E34E-8711-2A00BF39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65D17-0932-7346-A905-CBEB33226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7B10-F983-9748-9051-E2A2BDA7D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8FE85-1FEC-274D-9EE2-663AAE34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75603-1670-FB45-957B-B9A21F64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8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7D4A-6244-7840-864C-094AA699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7487-B4A0-CC4B-89F7-B62E53F17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94B99-75AF-EB40-9008-A6776D9FF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E2CF4-EB69-6F4A-954C-236F2CD24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EAE3F-DACE-B541-8A6A-2203660B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B4A36-0273-D74D-A978-0122FC63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3D99-E940-2A49-99E8-3F3F6FD0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211E-C835-C741-87D7-EFE3C9FEA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7FF29A-7663-4C47-BBCF-76D98DCA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B9FA5-5BD1-F344-B0BE-63460B2CA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D8D38-3368-FB46-9714-F856EA0B0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36D707-92DE-B843-962C-D088EB54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ADC56-4530-D745-91C6-CCF526F1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DE2241-5432-174A-A792-348416AA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4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0CFE-7247-FE43-B5C0-044BDA39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F94B3-6D20-544B-B1E1-C96D17548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941B5-C0B8-1640-BBA1-BFE239785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25D74-B87D-A941-9181-CE477D6C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9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2094A-A8E5-B14A-BAE4-BEBAD5F06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F9C19-9E10-384B-81EA-5DC2245D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E2399-C9E7-EC4D-93DC-32BF3934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1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94BC-6F13-9F42-A555-27E1BFD6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8FD8F-DE9C-F449-8E5F-F2ADFE163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F8315-05F2-6641-9B79-4E2C32A7C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1AB3A-5810-204C-87CE-2C7C4D9AE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8D121-E536-D446-AF74-5EE9B267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8C0DA-FF80-954D-97DB-DBCC816D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5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D49E-15D6-2F43-AB1A-79353B82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B4DCB-6E00-F048-A91E-D34CDC24E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B0995-888F-8F4A-8245-7CD090842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FE6A5-7B57-B64D-84C1-753AEAAC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6EDE5-B526-AF46-B6AC-6E8BBB4A9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46C7B-E54C-3448-A304-2179A4CC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6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945F4-69D1-4D4A-8906-9707FCCE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5C063-596D-E54B-8784-78DD9E084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7E841-14A7-C741-88CA-876549C83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34B5C-BE44-FD43-A68A-37D413871BD2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A9C4B-2227-C040-B32E-8D5172166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80B54-306D-5641-A402-94FE82DF1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FE84B-8AFC-3341-A6AE-552ADFEE3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7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C9556E-6105-5E4D-A9CA-36359C2FD520}"/>
              </a:ext>
            </a:extLst>
          </p:cNvPr>
          <p:cNvCxnSpPr/>
          <p:nvPr/>
        </p:nvCxnSpPr>
        <p:spPr>
          <a:xfrm>
            <a:off x="100853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6A12156-62E5-1747-8E5A-0E3C91BDE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339" t="8884" r="4937" b="14036"/>
          <a:stretch/>
        </p:blipFill>
        <p:spPr>
          <a:xfrm>
            <a:off x="4544207" y="1917213"/>
            <a:ext cx="7455275" cy="4115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12EB5F-5006-8943-8890-8BBE6F78457E}"/>
              </a:ext>
            </a:extLst>
          </p:cNvPr>
          <p:cNvSpPr/>
          <p:nvPr/>
        </p:nvSpPr>
        <p:spPr>
          <a:xfrm>
            <a:off x="753763" y="0"/>
            <a:ext cx="187532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355D1-93C0-E64F-A4A3-BE39B1A3F58E}"/>
              </a:ext>
            </a:extLst>
          </p:cNvPr>
          <p:cNvSpPr/>
          <p:nvPr/>
        </p:nvSpPr>
        <p:spPr>
          <a:xfrm>
            <a:off x="-1" y="704335"/>
            <a:ext cx="10771091" cy="753762"/>
          </a:xfrm>
          <a:prstGeom prst="rect">
            <a:avLst/>
          </a:prstGeom>
          <a:solidFill>
            <a:srgbClr val="F4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Skia" panose="020D0502020204020204" pitchFamily="34" charset="0"/>
              </a:rPr>
              <a:t>QBUCKETS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3C9DA2-27FD-E947-B710-0640D3718E57}"/>
              </a:ext>
            </a:extLst>
          </p:cNvPr>
          <p:cNvSpPr/>
          <p:nvPr/>
        </p:nvSpPr>
        <p:spPr>
          <a:xfrm>
            <a:off x="0" y="1703901"/>
            <a:ext cx="10771090" cy="1786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tx1"/>
              </a:solidFill>
              <a:latin typeface="Skia" panose="020D0502020204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4511B0-033F-8A4D-A052-8951948FBB6B}"/>
              </a:ext>
            </a:extLst>
          </p:cNvPr>
          <p:cNvCxnSpPr>
            <a:cxnSpLocks/>
          </p:cNvCxnSpPr>
          <p:nvPr/>
        </p:nvCxnSpPr>
        <p:spPr>
          <a:xfrm>
            <a:off x="0" y="1936377"/>
            <a:ext cx="107710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DF3259F-F686-0F46-B504-7B3F0CE4D669}"/>
              </a:ext>
            </a:extLst>
          </p:cNvPr>
          <p:cNvGrpSpPr/>
          <p:nvPr/>
        </p:nvGrpSpPr>
        <p:grpSpPr>
          <a:xfrm>
            <a:off x="10313362" y="12549"/>
            <a:ext cx="1907822" cy="1702872"/>
            <a:chOff x="1493460" y="4359130"/>
            <a:chExt cx="1907822" cy="1702872"/>
          </a:xfrm>
        </p:grpSpPr>
        <p:sp>
          <p:nvSpPr>
            <p:cNvPr id="27" name="Donut 26">
              <a:extLst>
                <a:ext uri="{FF2B5EF4-FFF2-40B4-BE49-F238E27FC236}">
                  <a16:creationId xmlns:a16="http://schemas.microsoft.com/office/drawing/2014/main" id="{6F70738A-88FD-E34B-AD75-7FC428BEF856}"/>
                </a:ext>
              </a:extLst>
            </p:cNvPr>
            <p:cNvSpPr/>
            <p:nvPr/>
          </p:nvSpPr>
          <p:spPr>
            <a:xfrm>
              <a:off x="1627932" y="4439795"/>
              <a:ext cx="1635889" cy="1622207"/>
            </a:xfrm>
            <a:prstGeom prst="donut">
              <a:avLst>
                <a:gd name="adj" fmla="val 4962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1A8E74-035A-A146-9B02-F10CEE4CF8F5}"/>
                </a:ext>
              </a:extLst>
            </p:cNvPr>
            <p:cNvSpPr txBox="1"/>
            <p:nvPr/>
          </p:nvSpPr>
          <p:spPr>
            <a:xfrm>
              <a:off x="1493460" y="5314186"/>
              <a:ext cx="19078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rgbClr val="F4CF40"/>
                    </a:solidFill>
                  </a:ln>
                  <a:solidFill>
                    <a:srgbClr val="F4CF40"/>
                  </a:solidFill>
                  <a:latin typeface="Arial Rounded MT Bold" panose="020F0704030504030204" pitchFamily="34" charset="77"/>
                  <a:ea typeface="Heiti TC Medium" pitchFamily="2" charset="-128"/>
                </a:rPr>
                <a:t>BUCKET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FDD210-974C-3241-B38C-94221F6B5E6B}"/>
                </a:ext>
              </a:extLst>
            </p:cNvPr>
            <p:cNvSpPr txBox="1"/>
            <p:nvPr/>
          </p:nvSpPr>
          <p:spPr>
            <a:xfrm>
              <a:off x="2122590" y="4359130"/>
              <a:ext cx="6999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Andale Mono" panose="020B0509000000000004" pitchFamily="49" charset="0"/>
                </a:rPr>
                <a:t>?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7FBEB72-FC2E-0D49-9A8C-EAE69CCA15C6}"/>
              </a:ext>
            </a:extLst>
          </p:cNvPr>
          <p:cNvGrpSpPr/>
          <p:nvPr/>
        </p:nvGrpSpPr>
        <p:grpSpPr>
          <a:xfrm>
            <a:off x="1192497" y="5015164"/>
            <a:ext cx="4094090" cy="1679213"/>
            <a:chOff x="1185217" y="3474886"/>
            <a:chExt cx="4094090" cy="1679213"/>
          </a:xfrm>
        </p:grpSpPr>
        <p:sp>
          <p:nvSpPr>
            <p:cNvPr id="114" name="Chevron 113">
              <a:extLst>
                <a:ext uri="{FF2B5EF4-FFF2-40B4-BE49-F238E27FC236}">
                  <a16:creationId xmlns:a16="http://schemas.microsoft.com/office/drawing/2014/main" id="{05EF6E1B-6906-6842-BB3D-96B831E19C07}"/>
                </a:ext>
              </a:extLst>
            </p:cNvPr>
            <p:cNvSpPr/>
            <p:nvPr/>
          </p:nvSpPr>
          <p:spPr>
            <a:xfrm>
              <a:off x="1185217" y="3551213"/>
              <a:ext cx="176656" cy="205616"/>
            </a:xfrm>
            <a:prstGeom prst="chevron">
              <a:avLst>
                <a:gd name="adj" fmla="val 101865"/>
              </a:avLst>
            </a:prstGeom>
            <a:solidFill>
              <a:srgbClr val="F4CF40"/>
            </a:solidFill>
            <a:ln>
              <a:solidFill>
                <a:srgbClr val="F4CF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7ECD40B-D574-394E-9415-251EC1E7484C}"/>
                </a:ext>
              </a:extLst>
            </p:cNvPr>
            <p:cNvSpPr txBox="1"/>
            <p:nvPr/>
          </p:nvSpPr>
          <p:spPr>
            <a:xfrm>
              <a:off x="1510327" y="3474886"/>
              <a:ext cx="3768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ndale Mono" panose="020B0509000000000004" pitchFamily="49" charset="0"/>
                </a:rPr>
                <a:t>RHEA CARMEL GLEN RODRIGUES</a:t>
              </a:r>
            </a:p>
          </p:txBody>
        </p:sp>
        <p:sp>
          <p:nvSpPr>
            <p:cNvPr id="116" name="Chevron 115">
              <a:extLst>
                <a:ext uri="{FF2B5EF4-FFF2-40B4-BE49-F238E27FC236}">
                  <a16:creationId xmlns:a16="http://schemas.microsoft.com/office/drawing/2014/main" id="{8D4DCA90-B125-A745-9B96-38CDEF3C5745}"/>
                </a:ext>
              </a:extLst>
            </p:cNvPr>
            <p:cNvSpPr/>
            <p:nvPr/>
          </p:nvSpPr>
          <p:spPr>
            <a:xfrm>
              <a:off x="1185217" y="3987840"/>
              <a:ext cx="176656" cy="205616"/>
            </a:xfrm>
            <a:prstGeom prst="chevron">
              <a:avLst>
                <a:gd name="adj" fmla="val 101865"/>
              </a:avLst>
            </a:prstGeom>
            <a:solidFill>
              <a:srgbClr val="F4CF40"/>
            </a:solidFill>
            <a:ln>
              <a:solidFill>
                <a:srgbClr val="F4CF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9AE17D2-BA10-714B-8DFF-08D9346F708F}"/>
                </a:ext>
              </a:extLst>
            </p:cNvPr>
            <p:cNvSpPr txBox="1"/>
            <p:nvPr/>
          </p:nvSpPr>
          <p:spPr>
            <a:xfrm>
              <a:off x="1510327" y="3911513"/>
              <a:ext cx="3768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ndale Mono" panose="020B0509000000000004" pitchFamily="49" charset="0"/>
                </a:rPr>
                <a:t>SHIVALEELA ISHWARAPPA HUBLI</a:t>
              </a:r>
            </a:p>
          </p:txBody>
        </p:sp>
        <p:sp>
          <p:nvSpPr>
            <p:cNvPr id="118" name="Chevron 117">
              <a:extLst>
                <a:ext uri="{FF2B5EF4-FFF2-40B4-BE49-F238E27FC236}">
                  <a16:creationId xmlns:a16="http://schemas.microsoft.com/office/drawing/2014/main" id="{680558F9-B4ED-9142-A76C-DDC7AA66B2C4}"/>
                </a:ext>
              </a:extLst>
            </p:cNvPr>
            <p:cNvSpPr/>
            <p:nvPr/>
          </p:nvSpPr>
          <p:spPr>
            <a:xfrm>
              <a:off x="1185217" y="4424467"/>
              <a:ext cx="176656" cy="205616"/>
            </a:xfrm>
            <a:prstGeom prst="chevron">
              <a:avLst>
                <a:gd name="adj" fmla="val 101865"/>
              </a:avLst>
            </a:prstGeom>
            <a:solidFill>
              <a:srgbClr val="F4CF40"/>
            </a:solidFill>
            <a:ln>
              <a:solidFill>
                <a:srgbClr val="F4CF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03CB6B9-CBF8-4848-8AB9-739EC58F44EE}"/>
                </a:ext>
              </a:extLst>
            </p:cNvPr>
            <p:cNvSpPr txBox="1"/>
            <p:nvPr/>
          </p:nvSpPr>
          <p:spPr>
            <a:xfrm>
              <a:off x="1510327" y="4348140"/>
              <a:ext cx="3493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ndale Mono" panose="020B0509000000000004" pitchFamily="49" charset="0"/>
                </a:rPr>
                <a:t>SRI SAI BHARGAV KORITALA</a:t>
              </a:r>
            </a:p>
          </p:txBody>
        </p:sp>
        <p:sp>
          <p:nvSpPr>
            <p:cNvPr id="120" name="Chevron 119">
              <a:extLst>
                <a:ext uri="{FF2B5EF4-FFF2-40B4-BE49-F238E27FC236}">
                  <a16:creationId xmlns:a16="http://schemas.microsoft.com/office/drawing/2014/main" id="{4500D62A-B2E6-524F-9329-E5BE2046D1E4}"/>
                </a:ext>
              </a:extLst>
            </p:cNvPr>
            <p:cNvSpPr/>
            <p:nvPr/>
          </p:nvSpPr>
          <p:spPr>
            <a:xfrm>
              <a:off x="1186788" y="4861094"/>
              <a:ext cx="176656" cy="205616"/>
            </a:xfrm>
            <a:prstGeom prst="chevron">
              <a:avLst>
                <a:gd name="adj" fmla="val 101865"/>
              </a:avLst>
            </a:prstGeom>
            <a:solidFill>
              <a:srgbClr val="F4CF40"/>
            </a:solidFill>
            <a:ln>
              <a:solidFill>
                <a:srgbClr val="F4CF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E67C4F2-C095-674D-827F-4258F217AAA5}"/>
                </a:ext>
              </a:extLst>
            </p:cNvPr>
            <p:cNvSpPr txBox="1"/>
            <p:nvPr/>
          </p:nvSpPr>
          <p:spPr>
            <a:xfrm>
              <a:off x="1511898" y="4784767"/>
              <a:ext cx="3217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ndale Mono" panose="020B0509000000000004" pitchFamily="49" charset="0"/>
                </a:rPr>
                <a:t>VAMSI KRISHNA VELIVELA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39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1E5097-24BB-8544-ABB6-483B348930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gonal Stripe 25">
            <a:extLst>
              <a:ext uri="{FF2B5EF4-FFF2-40B4-BE49-F238E27FC236}">
                <a16:creationId xmlns:a16="http://schemas.microsoft.com/office/drawing/2014/main" id="{3F0FF2BF-27CF-1C40-9E4B-C25541D4F1C9}"/>
              </a:ext>
            </a:extLst>
          </p:cNvPr>
          <p:cNvSpPr/>
          <p:nvPr/>
        </p:nvSpPr>
        <p:spPr>
          <a:xfrm rot="10800000">
            <a:off x="9412940" y="4074459"/>
            <a:ext cx="2779059" cy="2783541"/>
          </a:xfrm>
          <a:prstGeom prst="diagStripe">
            <a:avLst>
              <a:gd name="adj" fmla="val 6095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87BB60-132C-7F45-8469-D33E7F71600F}"/>
              </a:ext>
            </a:extLst>
          </p:cNvPr>
          <p:cNvGrpSpPr/>
          <p:nvPr/>
        </p:nvGrpSpPr>
        <p:grpSpPr>
          <a:xfrm>
            <a:off x="-4482" y="53789"/>
            <a:ext cx="2850776" cy="2850776"/>
            <a:chOff x="0" y="0"/>
            <a:chExt cx="2850776" cy="2850776"/>
          </a:xfrm>
        </p:grpSpPr>
        <p:sp>
          <p:nvSpPr>
            <p:cNvPr id="7" name="Diagonal Stripe 6">
              <a:extLst>
                <a:ext uri="{FF2B5EF4-FFF2-40B4-BE49-F238E27FC236}">
                  <a16:creationId xmlns:a16="http://schemas.microsoft.com/office/drawing/2014/main" id="{05926BEC-81C2-3A46-B214-6F0B988A7230}"/>
                </a:ext>
              </a:extLst>
            </p:cNvPr>
            <p:cNvSpPr/>
            <p:nvPr/>
          </p:nvSpPr>
          <p:spPr>
            <a:xfrm>
              <a:off x="0" y="0"/>
              <a:ext cx="1896035" cy="1896035"/>
            </a:xfrm>
            <a:prstGeom prst="diagStripe">
              <a:avLst>
                <a:gd name="adj" fmla="val 91135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Diagonal Stripe 7">
              <a:extLst>
                <a:ext uri="{FF2B5EF4-FFF2-40B4-BE49-F238E27FC236}">
                  <a16:creationId xmlns:a16="http://schemas.microsoft.com/office/drawing/2014/main" id="{962D1ABD-AE4B-514D-91BC-6E9F49D3973E}"/>
                </a:ext>
              </a:extLst>
            </p:cNvPr>
            <p:cNvSpPr/>
            <p:nvPr/>
          </p:nvSpPr>
          <p:spPr>
            <a:xfrm>
              <a:off x="0" y="0"/>
              <a:ext cx="2339788" cy="2339788"/>
            </a:xfrm>
            <a:prstGeom prst="diagStripe">
              <a:avLst>
                <a:gd name="adj" fmla="val 92284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iagonal Stripe 8">
              <a:extLst>
                <a:ext uri="{FF2B5EF4-FFF2-40B4-BE49-F238E27FC236}">
                  <a16:creationId xmlns:a16="http://schemas.microsoft.com/office/drawing/2014/main" id="{A8A3A1F3-7853-5546-808F-9EFF8B386780}"/>
                </a:ext>
              </a:extLst>
            </p:cNvPr>
            <p:cNvSpPr/>
            <p:nvPr/>
          </p:nvSpPr>
          <p:spPr>
            <a:xfrm>
              <a:off x="0" y="0"/>
              <a:ext cx="2850776" cy="2850776"/>
            </a:xfrm>
            <a:prstGeom prst="diagStripe">
              <a:avLst>
                <a:gd name="adj" fmla="val 93227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CB730A-0F3C-4249-88FF-05E9B774F24D}"/>
              </a:ext>
            </a:extLst>
          </p:cNvPr>
          <p:cNvGrpSpPr/>
          <p:nvPr/>
        </p:nvGrpSpPr>
        <p:grpSpPr>
          <a:xfrm>
            <a:off x="0" y="0"/>
            <a:ext cx="2850776" cy="2850776"/>
            <a:chOff x="0" y="0"/>
            <a:chExt cx="2850776" cy="2850776"/>
          </a:xfrm>
          <a:solidFill>
            <a:schemeClr val="bg1"/>
          </a:solidFill>
        </p:grpSpPr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860659D3-2A10-7747-BCFD-9A66521A073E}"/>
                </a:ext>
              </a:extLst>
            </p:cNvPr>
            <p:cNvSpPr/>
            <p:nvPr/>
          </p:nvSpPr>
          <p:spPr>
            <a:xfrm>
              <a:off x="0" y="0"/>
              <a:ext cx="1896035" cy="1896035"/>
            </a:xfrm>
            <a:prstGeom prst="diagStripe">
              <a:avLst>
                <a:gd name="adj" fmla="val 9113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24654F31-E956-9447-A05C-73305769DA34}"/>
                </a:ext>
              </a:extLst>
            </p:cNvPr>
            <p:cNvSpPr/>
            <p:nvPr/>
          </p:nvSpPr>
          <p:spPr>
            <a:xfrm>
              <a:off x="0" y="0"/>
              <a:ext cx="2339788" cy="2339788"/>
            </a:xfrm>
            <a:prstGeom prst="diagStripe">
              <a:avLst>
                <a:gd name="adj" fmla="val 922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Diagonal Stripe 13">
              <a:extLst>
                <a:ext uri="{FF2B5EF4-FFF2-40B4-BE49-F238E27FC236}">
                  <a16:creationId xmlns:a16="http://schemas.microsoft.com/office/drawing/2014/main" id="{D66C3087-4632-2746-B304-0304F903ABC4}"/>
                </a:ext>
              </a:extLst>
            </p:cNvPr>
            <p:cNvSpPr/>
            <p:nvPr/>
          </p:nvSpPr>
          <p:spPr>
            <a:xfrm>
              <a:off x="0" y="0"/>
              <a:ext cx="2850776" cy="2850776"/>
            </a:xfrm>
            <a:prstGeom prst="diagStripe">
              <a:avLst>
                <a:gd name="adj" fmla="val 93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65527B0-EC9A-DD49-8383-DF64AB9E88D5}"/>
              </a:ext>
            </a:extLst>
          </p:cNvPr>
          <p:cNvSpPr/>
          <p:nvPr/>
        </p:nvSpPr>
        <p:spPr>
          <a:xfrm>
            <a:off x="6871447" y="927846"/>
            <a:ext cx="5320553" cy="1062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070708-670E-3646-B852-C2C95F9A9F4B}"/>
              </a:ext>
            </a:extLst>
          </p:cNvPr>
          <p:cNvSpPr/>
          <p:nvPr/>
        </p:nvSpPr>
        <p:spPr>
          <a:xfrm>
            <a:off x="6817659" y="880783"/>
            <a:ext cx="5374341" cy="1062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Skia" panose="020D0502020204020204" pitchFamily="34" charset="0"/>
              </a:rPr>
              <a:t>GOAL</a:t>
            </a:r>
          </a:p>
        </p:txBody>
      </p:sp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985DE199-24FE-BE4D-94A7-A4C1A2DBA2CC}"/>
              </a:ext>
            </a:extLst>
          </p:cNvPr>
          <p:cNvSpPr/>
          <p:nvPr/>
        </p:nvSpPr>
        <p:spPr>
          <a:xfrm rot="10800000">
            <a:off x="9533964" y="4195481"/>
            <a:ext cx="2658033" cy="2662516"/>
          </a:xfrm>
          <a:prstGeom prst="diagStripe">
            <a:avLst>
              <a:gd name="adj" fmla="val 609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F1CEB9F9-DA2C-9E40-B760-66725D733EE6}"/>
              </a:ext>
            </a:extLst>
          </p:cNvPr>
          <p:cNvSpPr/>
          <p:nvPr/>
        </p:nvSpPr>
        <p:spPr>
          <a:xfrm rot="16200000">
            <a:off x="9641541" y="4307544"/>
            <a:ext cx="2550456" cy="2550456"/>
          </a:xfrm>
          <a:prstGeom prst="rt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gonal Stripe 33">
            <a:extLst>
              <a:ext uri="{FF2B5EF4-FFF2-40B4-BE49-F238E27FC236}">
                <a16:creationId xmlns:a16="http://schemas.microsoft.com/office/drawing/2014/main" id="{CB97EB0A-E92F-2A4C-A061-CBC3E59D6D04}"/>
              </a:ext>
            </a:extLst>
          </p:cNvPr>
          <p:cNvSpPr/>
          <p:nvPr/>
        </p:nvSpPr>
        <p:spPr>
          <a:xfrm rot="10800000">
            <a:off x="9762564" y="4417360"/>
            <a:ext cx="2429431" cy="2440638"/>
          </a:xfrm>
          <a:prstGeom prst="diagStripe">
            <a:avLst>
              <a:gd name="adj" fmla="val 951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iagonal Stripe 34">
            <a:extLst>
              <a:ext uri="{FF2B5EF4-FFF2-40B4-BE49-F238E27FC236}">
                <a16:creationId xmlns:a16="http://schemas.microsoft.com/office/drawing/2014/main" id="{605548C9-410C-2847-94E4-6B08E988DF4E}"/>
              </a:ext>
            </a:extLst>
          </p:cNvPr>
          <p:cNvSpPr/>
          <p:nvPr/>
        </p:nvSpPr>
        <p:spPr>
          <a:xfrm rot="10800000">
            <a:off x="9291918" y="3960157"/>
            <a:ext cx="2900076" cy="2897841"/>
          </a:xfrm>
          <a:prstGeom prst="diagStripe">
            <a:avLst>
              <a:gd name="adj" fmla="val 950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FF6F60-B4D6-E84C-B533-35A50C0EBA8A}"/>
              </a:ext>
            </a:extLst>
          </p:cNvPr>
          <p:cNvSpPr/>
          <p:nvPr/>
        </p:nvSpPr>
        <p:spPr>
          <a:xfrm>
            <a:off x="1128409" y="2665379"/>
            <a:ext cx="8163509" cy="3317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BY PROVIDING AN OPEN SOURCE PLATFORM,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 WE CAN POOL THE KNOWLEDGE RESOURCES AND BUILD A RESERVOIR,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THAT WILL PROMOTE AN ENVIRONMENT WITH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ENDLESS OPPORTUNITIES FOR THE CURIOUS MINDS. </a:t>
            </a:r>
          </a:p>
        </p:txBody>
      </p:sp>
    </p:spTree>
    <p:extLst>
      <p:ext uri="{BB962C8B-B14F-4D97-AF65-F5344CB8AC3E}">
        <p14:creationId xmlns:p14="http://schemas.microsoft.com/office/powerpoint/2010/main" val="4090902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0355D1-93C0-E64F-A4A3-BE39B1A3F58E}"/>
              </a:ext>
            </a:extLst>
          </p:cNvPr>
          <p:cNvSpPr/>
          <p:nvPr/>
        </p:nvSpPr>
        <p:spPr>
          <a:xfrm>
            <a:off x="-4483" y="571500"/>
            <a:ext cx="9344755" cy="571500"/>
          </a:xfrm>
          <a:prstGeom prst="rect">
            <a:avLst/>
          </a:prstGeom>
          <a:solidFill>
            <a:srgbClr val="F4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Skia" panose="020D05020202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8E8106-E0D7-3943-83E8-8C24C8AA3BCC}"/>
              </a:ext>
            </a:extLst>
          </p:cNvPr>
          <p:cNvGrpSpPr/>
          <p:nvPr/>
        </p:nvGrpSpPr>
        <p:grpSpPr>
          <a:xfrm>
            <a:off x="10299496" y="0"/>
            <a:ext cx="1892504" cy="6858000"/>
            <a:chOff x="10048484" y="-242046"/>
            <a:chExt cx="2143516" cy="71000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A12156-62E5-1747-8E5A-0E3C91BDE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6" y="4491318"/>
              <a:ext cx="2143513" cy="11833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254504-3119-7D47-952F-E5D8771B0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7" y="5674659"/>
              <a:ext cx="2143513" cy="11833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3E6EC5-6D24-FD46-B12E-12C8DEBCB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5" y="2124636"/>
              <a:ext cx="2143513" cy="11833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10C01E-833E-0A4E-A5C4-A0E4AB2FB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6" y="3307977"/>
              <a:ext cx="2143513" cy="11833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9097195-E1CB-954E-BE27-3EE063733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4" y="-242046"/>
              <a:ext cx="2143513" cy="118334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A4ABD6-7F65-BF49-8CE8-973B26743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5" y="941295"/>
              <a:ext cx="2143513" cy="118334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43EDD5-2956-D34B-8D6A-676B9FC291EB}"/>
              </a:ext>
            </a:extLst>
          </p:cNvPr>
          <p:cNvGrpSpPr/>
          <p:nvPr/>
        </p:nvGrpSpPr>
        <p:grpSpPr>
          <a:xfrm>
            <a:off x="-4482" y="53789"/>
            <a:ext cx="2850776" cy="2850776"/>
            <a:chOff x="0" y="0"/>
            <a:chExt cx="2850776" cy="2850776"/>
          </a:xfrm>
        </p:grpSpPr>
        <p:sp>
          <p:nvSpPr>
            <p:cNvPr id="21" name="Diagonal Stripe 20">
              <a:extLst>
                <a:ext uri="{FF2B5EF4-FFF2-40B4-BE49-F238E27FC236}">
                  <a16:creationId xmlns:a16="http://schemas.microsoft.com/office/drawing/2014/main" id="{C5928876-17F0-6A46-806E-11C462098EB1}"/>
                </a:ext>
              </a:extLst>
            </p:cNvPr>
            <p:cNvSpPr/>
            <p:nvPr/>
          </p:nvSpPr>
          <p:spPr>
            <a:xfrm>
              <a:off x="0" y="0"/>
              <a:ext cx="1896035" cy="1896035"/>
            </a:xfrm>
            <a:prstGeom prst="diagStripe">
              <a:avLst>
                <a:gd name="adj" fmla="val 91135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Diagonal Stripe 21">
              <a:extLst>
                <a:ext uri="{FF2B5EF4-FFF2-40B4-BE49-F238E27FC236}">
                  <a16:creationId xmlns:a16="http://schemas.microsoft.com/office/drawing/2014/main" id="{3D09A93C-B1C2-3B40-8035-3E98C9910D50}"/>
                </a:ext>
              </a:extLst>
            </p:cNvPr>
            <p:cNvSpPr/>
            <p:nvPr/>
          </p:nvSpPr>
          <p:spPr>
            <a:xfrm>
              <a:off x="0" y="0"/>
              <a:ext cx="2339788" cy="2339788"/>
            </a:xfrm>
            <a:prstGeom prst="diagStripe">
              <a:avLst>
                <a:gd name="adj" fmla="val 92284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Diagonal Stripe 22">
              <a:extLst>
                <a:ext uri="{FF2B5EF4-FFF2-40B4-BE49-F238E27FC236}">
                  <a16:creationId xmlns:a16="http://schemas.microsoft.com/office/drawing/2014/main" id="{123E2F31-A266-3346-9A34-4485BB67EC20}"/>
                </a:ext>
              </a:extLst>
            </p:cNvPr>
            <p:cNvSpPr/>
            <p:nvPr/>
          </p:nvSpPr>
          <p:spPr>
            <a:xfrm>
              <a:off x="0" y="0"/>
              <a:ext cx="2850776" cy="2850776"/>
            </a:xfrm>
            <a:prstGeom prst="diagStripe">
              <a:avLst>
                <a:gd name="adj" fmla="val 93227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73FC5D-B151-D243-9EBD-6554BFB7EF90}"/>
              </a:ext>
            </a:extLst>
          </p:cNvPr>
          <p:cNvGrpSpPr/>
          <p:nvPr/>
        </p:nvGrpSpPr>
        <p:grpSpPr>
          <a:xfrm>
            <a:off x="0" y="0"/>
            <a:ext cx="2850776" cy="2850776"/>
            <a:chOff x="0" y="0"/>
            <a:chExt cx="2850776" cy="2850776"/>
          </a:xfrm>
          <a:solidFill>
            <a:schemeClr val="bg1"/>
          </a:solidFill>
        </p:grpSpPr>
        <p:sp>
          <p:nvSpPr>
            <p:cNvPr id="25" name="Diagonal Stripe 24">
              <a:extLst>
                <a:ext uri="{FF2B5EF4-FFF2-40B4-BE49-F238E27FC236}">
                  <a16:creationId xmlns:a16="http://schemas.microsoft.com/office/drawing/2014/main" id="{CCBC32F0-DF00-1144-BA94-00F2BCA3E00A}"/>
                </a:ext>
              </a:extLst>
            </p:cNvPr>
            <p:cNvSpPr/>
            <p:nvPr/>
          </p:nvSpPr>
          <p:spPr>
            <a:xfrm>
              <a:off x="0" y="0"/>
              <a:ext cx="1896035" cy="1896035"/>
            </a:xfrm>
            <a:prstGeom prst="diagStripe">
              <a:avLst>
                <a:gd name="adj" fmla="val 9113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66C7115B-1A05-EA4A-BBCF-837559ED501A}"/>
                </a:ext>
              </a:extLst>
            </p:cNvPr>
            <p:cNvSpPr/>
            <p:nvPr/>
          </p:nvSpPr>
          <p:spPr>
            <a:xfrm>
              <a:off x="0" y="0"/>
              <a:ext cx="2339788" cy="2339788"/>
            </a:xfrm>
            <a:prstGeom prst="diagStripe">
              <a:avLst>
                <a:gd name="adj" fmla="val 922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AE5A712-B6E7-1146-A34F-D977D73A56A8}"/>
                </a:ext>
              </a:extLst>
            </p:cNvPr>
            <p:cNvSpPr/>
            <p:nvPr/>
          </p:nvSpPr>
          <p:spPr>
            <a:xfrm>
              <a:off x="0" y="0"/>
              <a:ext cx="2850776" cy="2850776"/>
            </a:xfrm>
            <a:prstGeom prst="diagStripe">
              <a:avLst>
                <a:gd name="adj" fmla="val 93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18AC47C-37B8-2140-A2E9-ECBC42CD4E9A}"/>
              </a:ext>
            </a:extLst>
          </p:cNvPr>
          <p:cNvGrpSpPr/>
          <p:nvPr/>
        </p:nvGrpSpPr>
        <p:grpSpPr>
          <a:xfrm>
            <a:off x="1080079" y="2904565"/>
            <a:ext cx="5530534" cy="2969919"/>
            <a:chOff x="702069" y="2586828"/>
            <a:chExt cx="5530534" cy="296991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5D8D0A8-B366-6940-A3F4-DACACF912B52}"/>
                </a:ext>
              </a:extLst>
            </p:cNvPr>
            <p:cNvSpPr/>
            <p:nvPr/>
          </p:nvSpPr>
          <p:spPr>
            <a:xfrm>
              <a:off x="862864" y="2794758"/>
              <a:ext cx="5369739" cy="2761989"/>
            </a:xfrm>
            <a:prstGeom prst="rect">
              <a:avLst/>
            </a:prstGeom>
            <a:solidFill>
              <a:srgbClr val="F4C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A1E7054-0C71-0142-91C5-5ECA91532491}"/>
                </a:ext>
              </a:extLst>
            </p:cNvPr>
            <p:cNvSpPr/>
            <p:nvPr/>
          </p:nvSpPr>
          <p:spPr>
            <a:xfrm>
              <a:off x="702069" y="2586828"/>
              <a:ext cx="5350657" cy="27619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4435DF-04AE-A143-8A1C-2A65F98C114E}"/>
                </a:ext>
              </a:extLst>
            </p:cNvPr>
            <p:cNvSpPr txBox="1"/>
            <p:nvPr/>
          </p:nvSpPr>
          <p:spPr>
            <a:xfrm>
              <a:off x="1243724" y="3229158"/>
              <a:ext cx="426734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radley Hand" pitchFamily="2" charset="77"/>
                  <a:ea typeface="Heiti TC Medium" pitchFamily="2" charset="-128"/>
                  <a:cs typeface="Apple Chancery" panose="03020702040506060504" pitchFamily="66" charset="-79"/>
                </a:rPr>
                <a:t>WHEN EXAMS ARE ON YOUR MIND </a:t>
              </a:r>
            </a:p>
            <a:p>
              <a:r>
                <a:rPr lang="en-US" dirty="0">
                  <a:latin typeface="Bradley Hand" pitchFamily="2" charset="77"/>
                  <a:ea typeface="Heiti TC Medium" pitchFamily="2" charset="-128"/>
                  <a:cs typeface="Apple Chancery" panose="03020702040506060504" pitchFamily="66" charset="-79"/>
                </a:rPr>
                <a:t>AND YOU HAVE NO TIME </a:t>
              </a:r>
            </a:p>
            <a:p>
              <a:endParaRPr lang="en-US" dirty="0">
                <a:latin typeface="Bradley Hand" pitchFamily="2" charset="77"/>
                <a:ea typeface="Heiti TC Medium" pitchFamily="2" charset="-128"/>
                <a:cs typeface="Apple Chancery" panose="03020702040506060504" pitchFamily="66" charset="-79"/>
              </a:endParaRPr>
            </a:p>
            <a:p>
              <a:r>
                <a:rPr lang="en-US" dirty="0">
                  <a:latin typeface="Bradley Hand" pitchFamily="2" charset="77"/>
                  <a:ea typeface="Heiti TC Medium" pitchFamily="2" charset="-128"/>
                  <a:cs typeface="Apple Chancery" panose="03020702040506060504" pitchFamily="66" charset="-79"/>
                </a:rPr>
                <a:t>HERE YOU WILL FIND</a:t>
              </a:r>
            </a:p>
            <a:p>
              <a:r>
                <a:rPr lang="en-US" dirty="0">
                  <a:latin typeface="Bradley Hand" pitchFamily="2" charset="77"/>
                  <a:ea typeface="Heiti TC Medium" pitchFamily="2" charset="-128"/>
                  <a:cs typeface="Apple Chancery" panose="03020702040506060504" pitchFamily="66" charset="-79"/>
                </a:rPr>
                <a:t>GUESS WHAT? YOUR LIFELINE!!!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E8F14E8-7218-F842-8AED-7EA771180576}"/>
              </a:ext>
            </a:extLst>
          </p:cNvPr>
          <p:cNvGrpSpPr/>
          <p:nvPr/>
        </p:nvGrpSpPr>
        <p:grpSpPr>
          <a:xfrm>
            <a:off x="7079521" y="1373770"/>
            <a:ext cx="3040099" cy="3766546"/>
            <a:chOff x="6271623" y="1617828"/>
            <a:chExt cx="3040099" cy="376654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D718882-1387-7A45-850F-F531C85096C1}"/>
                </a:ext>
              </a:extLst>
            </p:cNvPr>
            <p:cNvGrpSpPr/>
            <p:nvPr/>
          </p:nvGrpSpPr>
          <p:grpSpPr>
            <a:xfrm rot="21265788">
              <a:off x="6271623" y="1617828"/>
              <a:ext cx="3040099" cy="3766546"/>
              <a:chOff x="6565633" y="1618352"/>
              <a:chExt cx="3040099" cy="3766546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86D626B-7A14-2E41-887F-0D8D64D89EE7}"/>
                  </a:ext>
                </a:extLst>
              </p:cNvPr>
              <p:cNvGrpSpPr/>
              <p:nvPr/>
            </p:nvGrpSpPr>
            <p:grpSpPr>
              <a:xfrm rot="10509406">
                <a:off x="6565633" y="1775444"/>
                <a:ext cx="3040099" cy="3609454"/>
                <a:chOff x="1621193" y="1425390"/>
                <a:chExt cx="3040099" cy="3609454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D321FA9-BE0B-1B4E-AB3F-243691235C0A}"/>
                    </a:ext>
                  </a:extLst>
                </p:cNvPr>
                <p:cNvSpPr/>
                <p:nvPr/>
              </p:nvSpPr>
              <p:spPr>
                <a:xfrm rot="5400000">
                  <a:off x="1716018" y="1330891"/>
                  <a:ext cx="2850776" cy="303977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/>
                    </a:gs>
                  </a:gsLst>
                  <a:lin ang="0" scaled="0"/>
                  <a:tileRect/>
                </a:gra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5068E43-4999-9C4E-949C-A1BC06A30909}"/>
                    </a:ext>
                  </a:extLst>
                </p:cNvPr>
                <p:cNvSpPr/>
                <p:nvPr/>
              </p:nvSpPr>
              <p:spPr>
                <a:xfrm>
                  <a:off x="1621193" y="4278489"/>
                  <a:ext cx="3039773" cy="75635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5F92C80C-483F-9742-9046-1C41A74829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305"/>
                <a:stretch/>
              </p:blipFill>
              <p:spPr>
                <a:xfrm rot="10800000">
                  <a:off x="1733934" y="1818755"/>
                  <a:ext cx="2814289" cy="2077487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64" name="Block Arc 63">
                <a:extLst>
                  <a:ext uri="{FF2B5EF4-FFF2-40B4-BE49-F238E27FC236}">
                    <a16:creationId xmlns:a16="http://schemas.microsoft.com/office/drawing/2014/main" id="{15F79855-382D-5F49-8318-9016BFEA9A34}"/>
                  </a:ext>
                </a:extLst>
              </p:cNvPr>
              <p:cNvSpPr/>
              <p:nvPr/>
            </p:nvSpPr>
            <p:spPr>
              <a:xfrm rot="6510533">
                <a:off x="7692422" y="1691657"/>
                <a:ext cx="398340" cy="271065"/>
              </a:xfrm>
              <a:prstGeom prst="blockArc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EFA3386-9996-D64C-948E-FAF8868ABE5F}"/>
                  </a:ext>
                </a:extLst>
              </p:cNvPr>
              <p:cNvSpPr/>
              <p:nvPr/>
            </p:nvSpPr>
            <p:spPr>
              <a:xfrm>
                <a:off x="7847461" y="1915994"/>
                <a:ext cx="235879" cy="23111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Block Arc 66">
                <a:extLst>
                  <a:ext uri="{FF2B5EF4-FFF2-40B4-BE49-F238E27FC236}">
                    <a16:creationId xmlns:a16="http://schemas.microsoft.com/office/drawing/2014/main" id="{F6F45D1F-8BA9-9F40-B257-730521067148}"/>
                  </a:ext>
                </a:extLst>
              </p:cNvPr>
              <p:cNvSpPr/>
              <p:nvPr/>
            </p:nvSpPr>
            <p:spPr>
              <a:xfrm rot="20191556">
                <a:off x="7611481" y="1618352"/>
                <a:ext cx="398340" cy="271065"/>
              </a:xfrm>
              <a:prstGeom prst="blockArc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9406217-FE8D-5441-A3C4-0978D55EF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43" t="5043" r="20822" b="38255"/>
            <a:stretch/>
          </p:blipFill>
          <p:spPr>
            <a:xfrm rot="20977311">
              <a:off x="6458594" y="2918859"/>
              <a:ext cx="2824796" cy="207182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C4C88A0-89BD-3247-ACF5-C73DF53A7BF0}"/>
              </a:ext>
            </a:extLst>
          </p:cNvPr>
          <p:cNvGrpSpPr/>
          <p:nvPr/>
        </p:nvGrpSpPr>
        <p:grpSpPr>
          <a:xfrm>
            <a:off x="505040" y="2991781"/>
            <a:ext cx="2517738" cy="632392"/>
            <a:chOff x="295584" y="2956045"/>
            <a:chExt cx="2517738" cy="632392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B892A25-C49F-964A-BB0C-700E73076C49}"/>
                </a:ext>
              </a:extLst>
            </p:cNvPr>
            <p:cNvGrpSpPr/>
            <p:nvPr/>
          </p:nvGrpSpPr>
          <p:grpSpPr>
            <a:xfrm rot="19972465">
              <a:off x="295584" y="2956045"/>
              <a:ext cx="2517738" cy="632392"/>
              <a:chOff x="2846294" y="1770724"/>
              <a:chExt cx="2517738" cy="632392"/>
            </a:xfrm>
          </p:grpSpPr>
          <p:sp>
            <p:nvSpPr>
              <p:cNvPr id="73" name="Notched Right Arrow 72">
                <a:extLst>
                  <a:ext uri="{FF2B5EF4-FFF2-40B4-BE49-F238E27FC236}">
                    <a16:creationId xmlns:a16="http://schemas.microsoft.com/office/drawing/2014/main" id="{84B42BA2-3DC0-0445-82E5-AB14D4895052}"/>
                  </a:ext>
                </a:extLst>
              </p:cNvPr>
              <p:cNvSpPr/>
              <p:nvPr/>
            </p:nvSpPr>
            <p:spPr>
              <a:xfrm>
                <a:off x="2846294" y="1833814"/>
                <a:ext cx="1422266" cy="505974"/>
              </a:xfrm>
              <a:prstGeom prst="notchedRightArrow">
                <a:avLst/>
              </a:prstGeom>
              <a:gradFill flip="none" rotWithShape="1">
                <a:gsLst>
                  <a:gs pos="0">
                    <a:srgbClr val="7030A0"/>
                  </a:gs>
                  <a:gs pos="18000">
                    <a:srgbClr val="832DC6"/>
                  </a:gs>
                  <a:gs pos="100000">
                    <a:srgbClr val="00206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Notched Right Arrow 73">
                <a:extLst>
                  <a:ext uri="{FF2B5EF4-FFF2-40B4-BE49-F238E27FC236}">
                    <a16:creationId xmlns:a16="http://schemas.microsoft.com/office/drawing/2014/main" id="{4FD09AC1-DD93-E04D-AC89-AA63E080D1EA}"/>
                  </a:ext>
                </a:extLst>
              </p:cNvPr>
              <p:cNvSpPr/>
              <p:nvPr/>
            </p:nvSpPr>
            <p:spPr>
              <a:xfrm rot="10800000">
                <a:off x="3941766" y="1833814"/>
                <a:ext cx="1422266" cy="505974"/>
              </a:xfrm>
              <a:prstGeom prst="notchedRightArrow">
                <a:avLst/>
              </a:prstGeom>
              <a:gradFill flip="none" rotWithShape="1">
                <a:gsLst>
                  <a:gs pos="0">
                    <a:srgbClr val="7030A0"/>
                  </a:gs>
                  <a:gs pos="15000">
                    <a:srgbClr val="832DC6"/>
                  </a:gs>
                  <a:gs pos="100000">
                    <a:srgbClr val="00206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A53EAE8-364C-114B-B338-E8B2663CDED9}"/>
                  </a:ext>
                </a:extLst>
              </p:cNvPr>
              <p:cNvSpPr/>
              <p:nvPr/>
            </p:nvSpPr>
            <p:spPr>
              <a:xfrm>
                <a:off x="3925743" y="1770724"/>
                <a:ext cx="342817" cy="1903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7AD73F2-B182-7746-A4A8-5F77F6B9DE4D}"/>
                  </a:ext>
                </a:extLst>
              </p:cNvPr>
              <p:cNvSpPr/>
              <p:nvPr/>
            </p:nvSpPr>
            <p:spPr>
              <a:xfrm>
                <a:off x="3956118" y="2212727"/>
                <a:ext cx="342817" cy="1903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026AEC7-591A-8544-850C-02484F68CFE6}"/>
                </a:ext>
              </a:extLst>
            </p:cNvPr>
            <p:cNvSpPr txBox="1"/>
            <p:nvPr/>
          </p:nvSpPr>
          <p:spPr>
            <a:xfrm rot="19891840">
              <a:off x="1095268" y="305711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S Gothic" panose="020B0609070205080204" pitchFamily="49" charset="-128"/>
                  <a:ea typeface="MS Gothic" panose="020B0609070205080204" pitchFamily="49" charset="-128"/>
                </a:rPr>
                <a:t>TAGLINE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16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0355D1-93C0-E64F-A4A3-BE39B1A3F58E}"/>
              </a:ext>
            </a:extLst>
          </p:cNvPr>
          <p:cNvSpPr/>
          <p:nvPr/>
        </p:nvSpPr>
        <p:spPr>
          <a:xfrm>
            <a:off x="-4483" y="571500"/>
            <a:ext cx="9344755" cy="571500"/>
          </a:xfrm>
          <a:prstGeom prst="rect">
            <a:avLst/>
          </a:prstGeom>
          <a:solidFill>
            <a:srgbClr val="F4C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Skia" panose="020D05020202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8E8106-E0D7-3943-83E8-8C24C8AA3BCC}"/>
              </a:ext>
            </a:extLst>
          </p:cNvPr>
          <p:cNvGrpSpPr/>
          <p:nvPr/>
        </p:nvGrpSpPr>
        <p:grpSpPr>
          <a:xfrm>
            <a:off x="10299496" y="0"/>
            <a:ext cx="1892504" cy="6858000"/>
            <a:chOff x="10048484" y="-242046"/>
            <a:chExt cx="2143516" cy="71000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A12156-62E5-1747-8E5A-0E3C91BDE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6" y="4491318"/>
              <a:ext cx="2143513" cy="11833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254504-3119-7D47-952F-E5D8771B0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7" y="5674659"/>
              <a:ext cx="2143513" cy="11833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3E6EC5-6D24-FD46-B12E-12C8DEBCB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5" y="2124636"/>
              <a:ext cx="2143513" cy="11833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10C01E-833E-0A4E-A5C4-A0E4AB2FBB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6" y="3307977"/>
              <a:ext cx="2143513" cy="11833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9097195-E1CB-954E-BE27-3EE063733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4" y="-242046"/>
              <a:ext cx="2143513" cy="118334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A4ABD6-7F65-BF49-8CE8-973B26743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5339" t="8884" r="4937" b="14036"/>
            <a:stretch/>
          </p:blipFill>
          <p:spPr>
            <a:xfrm>
              <a:off x="10048485" y="941295"/>
              <a:ext cx="2143513" cy="118334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43EDD5-2956-D34B-8D6A-676B9FC291EB}"/>
              </a:ext>
            </a:extLst>
          </p:cNvPr>
          <p:cNvGrpSpPr/>
          <p:nvPr/>
        </p:nvGrpSpPr>
        <p:grpSpPr>
          <a:xfrm>
            <a:off x="-4482" y="53789"/>
            <a:ext cx="2850776" cy="2850776"/>
            <a:chOff x="0" y="0"/>
            <a:chExt cx="2850776" cy="2850776"/>
          </a:xfrm>
        </p:grpSpPr>
        <p:sp>
          <p:nvSpPr>
            <p:cNvPr id="21" name="Diagonal Stripe 20">
              <a:extLst>
                <a:ext uri="{FF2B5EF4-FFF2-40B4-BE49-F238E27FC236}">
                  <a16:creationId xmlns:a16="http://schemas.microsoft.com/office/drawing/2014/main" id="{C5928876-17F0-6A46-806E-11C462098EB1}"/>
                </a:ext>
              </a:extLst>
            </p:cNvPr>
            <p:cNvSpPr/>
            <p:nvPr/>
          </p:nvSpPr>
          <p:spPr>
            <a:xfrm>
              <a:off x="0" y="0"/>
              <a:ext cx="1896035" cy="1896035"/>
            </a:xfrm>
            <a:prstGeom prst="diagStripe">
              <a:avLst>
                <a:gd name="adj" fmla="val 91135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Diagonal Stripe 21">
              <a:extLst>
                <a:ext uri="{FF2B5EF4-FFF2-40B4-BE49-F238E27FC236}">
                  <a16:creationId xmlns:a16="http://schemas.microsoft.com/office/drawing/2014/main" id="{3D09A93C-B1C2-3B40-8035-3E98C9910D50}"/>
                </a:ext>
              </a:extLst>
            </p:cNvPr>
            <p:cNvSpPr/>
            <p:nvPr/>
          </p:nvSpPr>
          <p:spPr>
            <a:xfrm>
              <a:off x="0" y="0"/>
              <a:ext cx="2339788" cy="2339788"/>
            </a:xfrm>
            <a:prstGeom prst="diagStripe">
              <a:avLst>
                <a:gd name="adj" fmla="val 92284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Diagonal Stripe 22">
              <a:extLst>
                <a:ext uri="{FF2B5EF4-FFF2-40B4-BE49-F238E27FC236}">
                  <a16:creationId xmlns:a16="http://schemas.microsoft.com/office/drawing/2014/main" id="{123E2F31-A266-3346-9A34-4485BB67EC20}"/>
                </a:ext>
              </a:extLst>
            </p:cNvPr>
            <p:cNvSpPr/>
            <p:nvPr/>
          </p:nvSpPr>
          <p:spPr>
            <a:xfrm>
              <a:off x="0" y="0"/>
              <a:ext cx="2850776" cy="2850776"/>
            </a:xfrm>
            <a:prstGeom prst="diagStripe">
              <a:avLst>
                <a:gd name="adj" fmla="val 93227"/>
              </a:avLst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73FC5D-B151-D243-9EBD-6554BFB7EF90}"/>
              </a:ext>
            </a:extLst>
          </p:cNvPr>
          <p:cNvGrpSpPr/>
          <p:nvPr/>
        </p:nvGrpSpPr>
        <p:grpSpPr>
          <a:xfrm>
            <a:off x="0" y="0"/>
            <a:ext cx="2850776" cy="2850776"/>
            <a:chOff x="0" y="0"/>
            <a:chExt cx="2850776" cy="2850776"/>
          </a:xfrm>
          <a:solidFill>
            <a:schemeClr val="bg1"/>
          </a:solidFill>
        </p:grpSpPr>
        <p:sp>
          <p:nvSpPr>
            <p:cNvPr id="25" name="Diagonal Stripe 24">
              <a:extLst>
                <a:ext uri="{FF2B5EF4-FFF2-40B4-BE49-F238E27FC236}">
                  <a16:creationId xmlns:a16="http://schemas.microsoft.com/office/drawing/2014/main" id="{CCBC32F0-DF00-1144-BA94-00F2BCA3E00A}"/>
                </a:ext>
              </a:extLst>
            </p:cNvPr>
            <p:cNvSpPr/>
            <p:nvPr/>
          </p:nvSpPr>
          <p:spPr>
            <a:xfrm>
              <a:off x="0" y="0"/>
              <a:ext cx="1896035" cy="1896035"/>
            </a:xfrm>
            <a:prstGeom prst="diagStripe">
              <a:avLst>
                <a:gd name="adj" fmla="val 9113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66C7115B-1A05-EA4A-BBCF-837559ED501A}"/>
                </a:ext>
              </a:extLst>
            </p:cNvPr>
            <p:cNvSpPr/>
            <p:nvPr/>
          </p:nvSpPr>
          <p:spPr>
            <a:xfrm>
              <a:off x="0" y="0"/>
              <a:ext cx="2339788" cy="2339788"/>
            </a:xfrm>
            <a:prstGeom prst="diagStripe">
              <a:avLst>
                <a:gd name="adj" fmla="val 922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AE5A712-B6E7-1146-A34F-D977D73A56A8}"/>
                </a:ext>
              </a:extLst>
            </p:cNvPr>
            <p:cNvSpPr/>
            <p:nvPr/>
          </p:nvSpPr>
          <p:spPr>
            <a:xfrm>
              <a:off x="0" y="0"/>
              <a:ext cx="2850776" cy="2850776"/>
            </a:xfrm>
            <a:prstGeom prst="diagStripe">
              <a:avLst>
                <a:gd name="adj" fmla="val 9322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C784F30-13AC-2045-B3AA-D2BA430CC463}"/>
              </a:ext>
            </a:extLst>
          </p:cNvPr>
          <p:cNvGrpSpPr/>
          <p:nvPr/>
        </p:nvGrpSpPr>
        <p:grpSpPr>
          <a:xfrm>
            <a:off x="593388" y="2447366"/>
            <a:ext cx="10447506" cy="3812241"/>
            <a:chOff x="573932" y="2521324"/>
            <a:chExt cx="10447506" cy="381224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D29FDD6-B2FF-544C-BECB-85ABA7532A03}"/>
                </a:ext>
              </a:extLst>
            </p:cNvPr>
            <p:cNvGrpSpPr/>
            <p:nvPr/>
          </p:nvGrpSpPr>
          <p:grpSpPr>
            <a:xfrm>
              <a:off x="742260" y="2680208"/>
              <a:ext cx="10081958" cy="3424231"/>
              <a:chOff x="333698" y="2371292"/>
              <a:chExt cx="10081958" cy="342423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C25BEC5-AE59-3440-ACC7-17D18B279FD9}"/>
                  </a:ext>
                </a:extLst>
              </p:cNvPr>
              <p:cNvSpPr/>
              <p:nvPr/>
            </p:nvSpPr>
            <p:spPr>
              <a:xfrm>
                <a:off x="333698" y="3744291"/>
                <a:ext cx="1242184" cy="312143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kia" panose="020D0502020204020204" pitchFamily="34" charset="0"/>
                  </a:rPr>
                  <a:t>CLIENT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E20DA3A-69F6-C74D-BDC1-E083427E6587}"/>
                  </a:ext>
                </a:extLst>
              </p:cNvPr>
              <p:cNvSpPr/>
              <p:nvPr/>
            </p:nvSpPr>
            <p:spPr>
              <a:xfrm>
                <a:off x="1891553" y="3744290"/>
                <a:ext cx="954741" cy="312143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kia" panose="020D0502020204020204" pitchFamily="34" charset="0"/>
                  </a:rPr>
                  <a:t>UI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4DD713D-5447-EC4B-86B2-E8B1D3B7BE25}"/>
                  </a:ext>
                </a:extLst>
              </p:cNvPr>
              <p:cNvSpPr/>
              <p:nvPr/>
            </p:nvSpPr>
            <p:spPr>
              <a:xfrm>
                <a:off x="3376213" y="2737912"/>
                <a:ext cx="1356675" cy="2324897"/>
              </a:xfrm>
              <a:prstGeom prst="round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1400" dirty="0">
                    <a:latin typeface="Skia" panose="020D0502020204020204" pitchFamily="34" charset="0"/>
                  </a:rPr>
                  <a:t>LOAD </a:t>
                </a:r>
              </a:p>
              <a:p>
                <a:pPr algn="ctr"/>
                <a:r>
                  <a:rPr lang="en-US" sz="1400" dirty="0">
                    <a:latin typeface="Skia" panose="020D0502020204020204" pitchFamily="34" charset="0"/>
                  </a:rPr>
                  <a:t>BALANCER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6767BA44-53F4-FA4B-9D76-22AF4B4C1438}"/>
                  </a:ext>
                </a:extLst>
              </p:cNvPr>
              <p:cNvSpPr/>
              <p:nvPr/>
            </p:nvSpPr>
            <p:spPr>
              <a:xfrm>
                <a:off x="5411918" y="2393577"/>
                <a:ext cx="2691221" cy="537153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kia" panose="020D0502020204020204" pitchFamily="34" charset="0"/>
                  </a:rPr>
                  <a:t>LOGIN SERVICE</a:t>
                </a: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F4A80BCE-C1BA-BC43-AD64-46C2A493AC34}"/>
                  </a:ext>
                </a:extLst>
              </p:cNvPr>
              <p:cNvSpPr/>
              <p:nvPr/>
            </p:nvSpPr>
            <p:spPr>
              <a:xfrm>
                <a:off x="5411918" y="3213696"/>
                <a:ext cx="2691221" cy="537153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kia" panose="020D0502020204020204" pitchFamily="34" charset="0"/>
                  </a:rPr>
                  <a:t>PROFILE SERVICE</a:t>
                </a:r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0A961B11-4568-224E-B956-6A6D541B771F}"/>
                  </a:ext>
                </a:extLst>
              </p:cNvPr>
              <p:cNvSpPr/>
              <p:nvPr/>
            </p:nvSpPr>
            <p:spPr>
              <a:xfrm>
                <a:off x="5411918" y="4033815"/>
                <a:ext cx="2691221" cy="537153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kia" panose="020D0502020204020204" pitchFamily="34" charset="0"/>
                  </a:rPr>
                  <a:t>QUESTION COLLECTION SERVICE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D8C77303-9EFA-5147-A900-CBF1C3A21C92}"/>
                  </a:ext>
                </a:extLst>
              </p:cNvPr>
              <p:cNvSpPr/>
              <p:nvPr/>
            </p:nvSpPr>
            <p:spPr>
              <a:xfrm>
                <a:off x="5411918" y="4853934"/>
                <a:ext cx="2691221" cy="537153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kia" panose="020D0502020204020204" pitchFamily="34" charset="0"/>
                  </a:rPr>
                  <a:t>TOPIC RECOMMENDATION SERVICE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7D99A8A9-3B73-8F44-B0BF-363FD235E768}"/>
                  </a:ext>
                </a:extLst>
              </p:cNvPr>
              <p:cNvCxnSpPr>
                <a:stCxn id="6" idx="3"/>
                <a:endCxn id="35" idx="1"/>
              </p:cNvCxnSpPr>
              <p:nvPr/>
            </p:nvCxnSpPr>
            <p:spPr>
              <a:xfrm flipV="1">
                <a:off x="1575882" y="3900362"/>
                <a:ext cx="315671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BD233A2-FED6-AC44-B032-922EA9500A78}"/>
                  </a:ext>
                </a:extLst>
              </p:cNvPr>
              <p:cNvCxnSpPr>
                <a:stCxn id="35" idx="3"/>
                <a:endCxn id="36" idx="1"/>
              </p:cNvCxnSpPr>
              <p:nvPr/>
            </p:nvCxnSpPr>
            <p:spPr>
              <a:xfrm flipV="1">
                <a:off x="2846294" y="3900361"/>
                <a:ext cx="529919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3806EAB-F31D-A74B-9715-304B6F170FB1}"/>
                  </a:ext>
                </a:extLst>
              </p:cNvPr>
              <p:cNvCxnSpPr>
                <a:stCxn id="36" idx="3"/>
                <a:endCxn id="38" idx="1"/>
              </p:cNvCxnSpPr>
              <p:nvPr/>
            </p:nvCxnSpPr>
            <p:spPr>
              <a:xfrm flipV="1">
                <a:off x="4732888" y="3482273"/>
                <a:ext cx="679030" cy="41808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3248C0A-C4CB-F047-A904-1D2626FE5CF0}"/>
                  </a:ext>
                </a:extLst>
              </p:cNvPr>
              <p:cNvCxnSpPr>
                <a:stCxn id="36" idx="3"/>
                <a:endCxn id="39" idx="1"/>
              </p:cNvCxnSpPr>
              <p:nvPr/>
            </p:nvCxnSpPr>
            <p:spPr>
              <a:xfrm>
                <a:off x="4732888" y="3900361"/>
                <a:ext cx="679030" cy="40203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D8D962A-9919-1D40-87E6-D4D330D4F774}"/>
                  </a:ext>
                </a:extLst>
              </p:cNvPr>
              <p:cNvCxnSpPr>
                <a:stCxn id="36" idx="3"/>
                <a:endCxn id="37" idx="1"/>
              </p:cNvCxnSpPr>
              <p:nvPr/>
            </p:nvCxnSpPr>
            <p:spPr>
              <a:xfrm flipV="1">
                <a:off x="4732888" y="2662154"/>
                <a:ext cx="679030" cy="123820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6B6D61B-E3F1-284B-9F9E-1C9328197575}"/>
                  </a:ext>
                </a:extLst>
              </p:cNvPr>
              <p:cNvCxnSpPr>
                <a:stCxn id="36" idx="3"/>
                <a:endCxn id="40" idx="1"/>
              </p:cNvCxnSpPr>
              <p:nvPr/>
            </p:nvCxnSpPr>
            <p:spPr>
              <a:xfrm>
                <a:off x="4732888" y="3900361"/>
                <a:ext cx="679030" cy="122215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98E5EC2-765F-2345-BF4E-2906EA4FF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1667" y="2371292"/>
                <a:ext cx="1117600" cy="111760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94139637-E789-8C48-8E30-921D3D595F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263"/>
              <a:stretch/>
            </p:blipFill>
            <p:spPr>
              <a:xfrm>
                <a:off x="9245258" y="4327859"/>
                <a:ext cx="888204" cy="868896"/>
              </a:xfrm>
              <a:prstGeom prst="rect">
                <a:avLst/>
              </a:prstGeom>
            </p:spPr>
          </p:pic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95E8A3CB-B2D3-3C48-A529-2EAFCCDB2426}"/>
                  </a:ext>
                </a:extLst>
              </p:cNvPr>
              <p:cNvSpPr/>
              <p:nvPr/>
            </p:nvSpPr>
            <p:spPr>
              <a:xfrm>
                <a:off x="9016702" y="5483380"/>
                <a:ext cx="1398954" cy="312143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kia" panose="020D0502020204020204" pitchFamily="34" charset="0"/>
                  </a:rPr>
                  <a:t>BERT MODEL</a:t>
                </a: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80041EDD-9E68-C045-B185-304E38294B2A}"/>
                  </a:ext>
                </a:extLst>
              </p:cNvPr>
              <p:cNvSpPr/>
              <p:nvPr/>
            </p:nvSpPr>
            <p:spPr>
              <a:xfrm>
                <a:off x="9016702" y="3759319"/>
                <a:ext cx="1398954" cy="312143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kia" panose="020D0502020204020204" pitchFamily="34" charset="0"/>
                  </a:rPr>
                  <a:t>BI-LSTM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E270673-93BD-5446-903F-2930282B799C}"/>
                  </a:ext>
                </a:extLst>
              </p:cNvPr>
              <p:cNvCxnSpPr>
                <a:stCxn id="37" idx="3"/>
                <a:endCxn id="43" idx="1"/>
              </p:cNvCxnSpPr>
              <p:nvPr/>
            </p:nvCxnSpPr>
            <p:spPr>
              <a:xfrm>
                <a:off x="8103139" y="2662154"/>
                <a:ext cx="958528" cy="26793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795E17E-EF6E-CB4C-87F7-D77C3DD4C1C8}"/>
                  </a:ext>
                </a:extLst>
              </p:cNvPr>
              <p:cNvCxnSpPr>
                <a:stCxn id="38" idx="3"/>
                <a:endCxn id="43" idx="1"/>
              </p:cNvCxnSpPr>
              <p:nvPr/>
            </p:nvCxnSpPr>
            <p:spPr>
              <a:xfrm flipV="1">
                <a:off x="8103139" y="2930092"/>
                <a:ext cx="958528" cy="55218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7DA7891-9902-7E42-B3BD-690634E39B7C}"/>
                  </a:ext>
                </a:extLst>
              </p:cNvPr>
              <p:cNvCxnSpPr>
                <a:stCxn id="39" idx="3"/>
                <a:endCxn id="61" idx="1"/>
              </p:cNvCxnSpPr>
              <p:nvPr/>
            </p:nvCxnSpPr>
            <p:spPr>
              <a:xfrm flipV="1">
                <a:off x="8103139" y="3915391"/>
                <a:ext cx="913563" cy="38700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FB0D41C-11E2-3A4D-B255-A9C32037991D}"/>
                  </a:ext>
                </a:extLst>
              </p:cNvPr>
              <p:cNvCxnSpPr>
                <a:stCxn id="39" idx="3"/>
                <a:endCxn id="45" idx="1"/>
              </p:cNvCxnSpPr>
              <p:nvPr/>
            </p:nvCxnSpPr>
            <p:spPr>
              <a:xfrm>
                <a:off x="8103139" y="4302392"/>
                <a:ext cx="1142119" cy="45991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E7EF6C0-CAA3-F949-A73A-10A05C6534B8}"/>
                  </a:ext>
                </a:extLst>
              </p:cNvPr>
              <p:cNvCxnSpPr>
                <a:stCxn id="40" idx="3"/>
                <a:endCxn id="45" idx="1"/>
              </p:cNvCxnSpPr>
              <p:nvPr/>
            </p:nvCxnSpPr>
            <p:spPr>
              <a:xfrm flipV="1">
                <a:off x="8103139" y="4762307"/>
                <a:ext cx="1142119" cy="36020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A2EE87BD-8775-804B-86B4-9BADE4431225}"/>
                  </a:ext>
                </a:extLst>
              </p:cNvPr>
              <p:cNvCxnSpPr>
                <a:stCxn id="40" idx="3"/>
                <a:endCxn id="59" idx="1"/>
              </p:cNvCxnSpPr>
              <p:nvPr/>
            </p:nvCxnSpPr>
            <p:spPr>
              <a:xfrm>
                <a:off x="8103139" y="5122511"/>
                <a:ext cx="913563" cy="51694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5B7308-EDE3-8241-AFE0-4BCE8710C6AF}"/>
                </a:ext>
              </a:extLst>
            </p:cNvPr>
            <p:cNvSpPr/>
            <p:nvPr/>
          </p:nvSpPr>
          <p:spPr>
            <a:xfrm>
              <a:off x="573932" y="2521324"/>
              <a:ext cx="10447506" cy="3812241"/>
            </a:xfrm>
            <a:prstGeom prst="rect">
              <a:avLst/>
            </a:prstGeom>
            <a:noFill/>
            <a:ln w="63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D06CAC4-7D48-814D-A36B-6AC3A5F80A51}"/>
              </a:ext>
            </a:extLst>
          </p:cNvPr>
          <p:cNvSpPr txBox="1"/>
          <p:nvPr/>
        </p:nvSpPr>
        <p:spPr>
          <a:xfrm>
            <a:off x="7367233" y="534084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kia" panose="020D0502020204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86060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90</Words>
  <Application>Microsoft Macintosh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MS Gothic</vt:lpstr>
      <vt:lpstr>Andale Mono</vt:lpstr>
      <vt:lpstr>Arial</vt:lpstr>
      <vt:lpstr>Arial Rounded MT Bold</vt:lpstr>
      <vt:lpstr>Bradley Hand</vt:lpstr>
      <vt:lpstr>Calibri</vt:lpstr>
      <vt:lpstr>Calibri Light</vt:lpstr>
      <vt:lpstr>Skia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Shivaleela Hubli</dc:creator>
  <cp:lastModifiedBy>Shivaleela Hubli</cp:lastModifiedBy>
  <cp:revision>33</cp:revision>
  <dcterms:created xsi:type="dcterms:W3CDTF">2021-02-21T02:58:51Z</dcterms:created>
  <dcterms:modified xsi:type="dcterms:W3CDTF">2021-02-21T13:32:57Z</dcterms:modified>
</cp:coreProperties>
</file>